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0" r:id="rId3"/>
    <p:sldId id="325" r:id="rId4"/>
    <p:sldId id="268" r:id="rId5"/>
    <p:sldId id="294" r:id="rId6"/>
    <p:sldId id="327" r:id="rId7"/>
    <p:sldId id="298" r:id="rId8"/>
    <p:sldId id="322" r:id="rId9"/>
    <p:sldId id="323" r:id="rId10"/>
    <p:sldId id="319" r:id="rId11"/>
    <p:sldId id="305" r:id="rId12"/>
    <p:sldId id="321" r:id="rId13"/>
    <p:sldId id="311" r:id="rId14"/>
    <p:sldId id="291" r:id="rId15"/>
    <p:sldId id="303" r:id="rId16"/>
    <p:sldId id="328" r:id="rId17"/>
    <p:sldId id="299" r:id="rId18"/>
    <p:sldId id="324" r:id="rId19"/>
    <p:sldId id="316" r:id="rId20"/>
    <p:sldId id="320" r:id="rId21"/>
    <p:sldId id="32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00"/>
    <a:srgbClr val="FAB000"/>
    <a:srgbClr val="675642"/>
    <a:srgbClr val="A50021"/>
    <a:srgbClr val="000000"/>
    <a:srgbClr val="6F5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63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938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7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0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2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3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7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5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4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54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75154-5ADD-4435-A576-7E928CDBB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6897" y="35791"/>
            <a:ext cx="9144000" cy="1641490"/>
          </a:xfrm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APOKALIPSA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50AA65-011A-4DDC-B95A-0AB0B570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06897" y="1307310"/>
            <a:ext cx="9144000" cy="754025"/>
          </a:xfrm>
        </p:spPr>
        <p:txBody>
          <a:bodyPr>
            <a:normAutofit/>
          </a:bodyPr>
          <a:lstStyle/>
          <a:p>
            <a:r>
              <a:rPr lang="pl-PL" sz="3600" dirty="0"/>
              <a:t>KSIĘGA NADZIEI</a:t>
            </a:r>
          </a:p>
        </p:txBody>
      </p:sp>
      <p:pic>
        <p:nvPicPr>
          <p:cNvPr id="1026" name="Picture 2" descr="Obraz moÅ¼e zawieraÄ: co najmniej jedna osoba, przyroda i na zewnÄtrz">
            <a:extLst>
              <a:ext uri="{FF2B5EF4-FFF2-40B4-BE49-F238E27FC236}">
                <a16:creationId xmlns:a16="http://schemas.microsoft.com/office/drawing/2014/main" id="{09C6FB59-8AAD-4EED-8E41-4AD7E9B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12192000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9AD2CBB-10B6-4618-A39F-B784FDD1A7F2}"/>
              </a:ext>
            </a:extLst>
          </p:cNvPr>
          <p:cNvSpPr/>
          <p:nvPr/>
        </p:nvSpPr>
        <p:spPr>
          <a:xfrm>
            <a:off x="6853806" y="5184397"/>
            <a:ext cx="2860645" cy="436228"/>
          </a:xfrm>
          <a:prstGeom prst="rect">
            <a:avLst/>
          </a:prstGeom>
          <a:solidFill>
            <a:srgbClr val="FAB000"/>
          </a:solidFill>
          <a:ln>
            <a:solidFill>
              <a:srgbClr val="FA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35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38231"/>
            <a:ext cx="10131425" cy="60316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Filadelfii</a:t>
            </a:r>
            <a:r>
              <a:rPr lang="pl-PL" dirty="0"/>
              <a:t> napisz: To mówi Święty, Prawdziwy, który ma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klucz Dawida, który otwiera, a nikt nie może zamknąć i który zamyka, a nikt nie może otworzyć.</a:t>
            </a:r>
          </a:p>
          <a:p>
            <a:pPr marL="0" indent="0">
              <a:buNone/>
            </a:pPr>
            <a:r>
              <a:rPr lang="pl-PL" dirty="0"/>
              <a:t>Znam twoje czyny. Oto zostawiłem ci otwarte drzwi, których nikt nie może zamknąć, bo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mimo słabych sił strzegłeś mojego słowa </a:t>
            </a:r>
            <a:r>
              <a:rPr lang="pl-PL" dirty="0"/>
              <a:t>i nie wyparłeś się mojego imienia. </a:t>
            </a:r>
          </a:p>
          <a:p>
            <a:pPr marL="0" indent="0">
              <a:buNone/>
            </a:pPr>
            <a:r>
              <a:rPr lang="pl-PL" dirty="0"/>
              <a:t>Oto wydam ci tych z synagogi  szatana, którzy nazywają siebie Żydami, lecz kłamią, bo nimi nie są. Oto sprawię, że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przyjdą i upadną do twoich stóp</a:t>
            </a:r>
            <a:r>
              <a:rPr lang="pl-PL" dirty="0"/>
              <a:t>, i poznają, że Ja ciebie umiłowałem.</a:t>
            </a:r>
          </a:p>
          <a:p>
            <a:pPr marL="0" indent="0">
              <a:buNone/>
            </a:pPr>
            <a:r>
              <a:rPr lang="pl-PL" dirty="0"/>
              <a:t>Ponieważ wytrwale strzegłeś mojego słowa, Ja też będę cię strzegł w godzinie próby, która dosięgnie całą ludzkość i wypróbuje mieszkańców ziemi.</a:t>
            </a:r>
          </a:p>
          <a:p>
            <a:pPr marL="0" indent="0">
              <a:buNone/>
            </a:pPr>
            <a:r>
              <a:rPr lang="pl-PL" dirty="0"/>
              <a:t>Przyjdę wkrótce. Trzymaj mocno to, co posiadasz, aby nikt ci nie zabrał twego wieńca.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Zwycięzcę uczynię filarem w świątyni mojego Boga </a:t>
            </a:r>
            <a:r>
              <a:rPr lang="pl-PL" dirty="0"/>
              <a:t>i już nie wyjdzie na zewnątrz. Wypiszę też na nim imię mego Boga i imię miasta mego Boga, nowego Jeruzalem zstępującego z nieba od mego Boga, oraz moje nowe imię.</a:t>
            </a:r>
          </a:p>
          <a:p>
            <a:pPr marL="0" indent="0">
              <a:buNone/>
            </a:pPr>
            <a:r>
              <a:rPr lang="pl-PL" dirty="0"/>
              <a:t>Kto ma uszy, niech słucha, co Duch  mówi do Kościołów.</a:t>
            </a:r>
          </a:p>
        </p:txBody>
      </p:sp>
    </p:spTree>
    <p:extLst>
      <p:ext uri="{BB962C8B-B14F-4D97-AF65-F5344CB8AC3E}">
        <p14:creationId xmlns:p14="http://schemas.microsoft.com/office/powerpoint/2010/main" val="147365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FILADELFIA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i="1" dirty="0"/>
              <a:t>g</a:t>
            </a:r>
            <a:r>
              <a:rPr lang="pl-PL" sz="2800" i="1" dirty="0"/>
              <a:t>r. miłość braterska,  </a:t>
            </a:r>
            <a:r>
              <a:rPr lang="pl-PL" sz="2800" dirty="0"/>
              <a:t>Tyberiusz zmienia nazwę na </a:t>
            </a:r>
            <a:r>
              <a:rPr lang="pl-PL" sz="2800" dirty="0" err="1"/>
              <a:t>Neocezarea</a:t>
            </a:r>
            <a:endParaRPr lang="pl-PL" sz="2800" dirty="0"/>
          </a:p>
          <a:p>
            <a:r>
              <a:rPr lang="pl-PL" dirty="0"/>
              <a:t>U podnóża </a:t>
            </a:r>
            <a:r>
              <a:rPr lang="pl-PL" dirty="0" err="1"/>
              <a:t>Timolosu</a:t>
            </a:r>
            <a:endParaRPr lang="pl-PL" sz="2800" dirty="0"/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Małe miasteczko</a:t>
            </a:r>
            <a:r>
              <a:rPr lang="pl-PL" dirty="0"/>
              <a:t>, często nawiedzane przez trzęsienia ziemi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Kult cesarski, strażnicy świątyni</a:t>
            </a:r>
          </a:p>
          <a:p>
            <a:r>
              <a:rPr lang="pl-PL" dirty="0"/>
              <a:t>Chrystus jako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klucz domu Dawidowego </a:t>
            </a:r>
            <a:r>
              <a:rPr lang="pl-PL" dirty="0"/>
              <a:t>(określenie Izajasza), pośrednik miedzy Bogiem a ludźmi, odźwierny</a:t>
            </a:r>
          </a:p>
          <a:p>
            <a:r>
              <a:rPr lang="pl-PL" dirty="0"/>
              <a:t>Otwierać i zamykać to włączać i wyłączać ze wspólnoty</a:t>
            </a:r>
          </a:p>
          <a:p>
            <a:r>
              <a:rPr lang="pl-PL" dirty="0"/>
              <a:t>Nie napomina chrześcijan, chwali za wytrwałość</a:t>
            </a:r>
          </a:p>
          <a:p>
            <a:r>
              <a:rPr lang="pl-PL" dirty="0"/>
              <a:t>Sąd Boży wzbudzi strach wśród grzeszników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Filar świątyni </a:t>
            </a:r>
            <a:r>
              <a:rPr lang="pl-PL" dirty="0"/>
              <a:t>– zapowiedź miasta niebieskiego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Wieniec</a:t>
            </a:r>
            <a:r>
              <a:rPr lang="pl-PL" dirty="0"/>
              <a:t> nakładany biegaczom</a:t>
            </a:r>
          </a:p>
          <a:p>
            <a:r>
              <a:rPr lang="pl-PL" dirty="0"/>
              <a:t>Nadać komuś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imię</a:t>
            </a:r>
            <a:r>
              <a:rPr lang="pl-PL" dirty="0"/>
              <a:t> oznacza „panować nad nim”</a:t>
            </a:r>
          </a:p>
        </p:txBody>
      </p:sp>
    </p:spTree>
    <p:extLst>
      <p:ext uri="{BB962C8B-B14F-4D97-AF65-F5344CB8AC3E}">
        <p14:creationId xmlns:p14="http://schemas.microsoft.com/office/powerpoint/2010/main" val="103474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EC4392-A8DF-42E5-9A9B-70522777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700A43-06CD-4B83-90A1-5D03B176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https://upload.wikimedia.org/wikipedia/commons/thumb/d/d8/Ala%C5%9Fehir_Church_of_St._John.jpg/1280px-Ala%C5%9Fehir_Church_of_St._John.jpg">
            <a:extLst>
              <a:ext uri="{FF2B5EF4-FFF2-40B4-BE49-F238E27FC236}">
                <a16:creationId xmlns:a16="http://schemas.microsoft.com/office/drawing/2014/main" id="{024D83BE-25C6-4ED7-AEC6-0A6DFDA8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0"/>
            <a:ext cx="1024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1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02C054-0C62-4CB7-AEA6-7E203570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04F546-1F5F-44EE-AC9D-D2EF6D0A1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FILADELFIA APOKALIPSA">
            <a:extLst>
              <a:ext uri="{FF2B5EF4-FFF2-40B4-BE49-F238E27FC236}">
                <a16:creationId xmlns:a16="http://schemas.microsoft.com/office/drawing/2014/main" id="{D57E6FEF-7E2C-47ED-8E14-68A0D0B2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6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37563"/>
            <a:ext cx="10131425" cy="6132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Laodycei</a:t>
            </a:r>
            <a:r>
              <a:rPr lang="pl-PL" dirty="0"/>
              <a:t> napisz: To mówi Amen, 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wierny i prawdziwy świadek</a:t>
            </a:r>
            <a:r>
              <a:rPr lang="pl-PL" dirty="0"/>
              <a:t>, początek Bożego stworzenia.</a:t>
            </a:r>
          </a:p>
          <a:p>
            <a:pPr marL="0" indent="0">
              <a:buNone/>
            </a:pPr>
            <a:r>
              <a:rPr lang="pl-PL" dirty="0"/>
              <a:t>Znam twoje czyny: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nie jesteś ani zimny, ani gorący</a:t>
            </a:r>
            <a:r>
              <a:rPr lang="pl-PL" dirty="0"/>
              <a:t>. Obyś był zimny albo gorący!</a:t>
            </a:r>
          </a:p>
          <a:p>
            <a:pPr marL="0" indent="0">
              <a:buNone/>
            </a:pPr>
            <a:r>
              <a:rPr lang="pl-PL" dirty="0"/>
              <a:t>Skoro jednak jesteś letni, a nie zimny ani gorący,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wypluję cię z moich ust.</a:t>
            </a:r>
          </a:p>
          <a:p>
            <a:pPr marL="0" indent="0">
              <a:buNone/>
            </a:pPr>
            <a:r>
              <a:rPr lang="pl-PL" dirty="0"/>
              <a:t>Mówisz: «Jestem bogaty, wzbogaciłem się, niczego nie potrzebuję!». Nie wiesz jednak, że jesteś nędzny, godny pożałowania, biedny, ślepy i nagi.</a:t>
            </a:r>
          </a:p>
          <a:p>
            <a:pPr marL="0" indent="0">
              <a:buNone/>
            </a:pPr>
            <a:r>
              <a:rPr lang="pl-PL" dirty="0"/>
              <a:t>Radzę ci, kup u Mnie złota oczyszczonego w ogniu, aby się wzbogacić, i białe szaty, aby się ubrać i nie musieć się wstydzić swojej nagości, oraz balsam do namaszczenia twych oczu, aby przejrzeć.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 tych, których kocham, upominam i karcę</a:t>
            </a:r>
            <a:r>
              <a:rPr lang="pl-PL" dirty="0"/>
              <a:t>. Bądź więc gorliwy i popraw się!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Oto stoję przed drzwiami i pukam</a:t>
            </a:r>
            <a:r>
              <a:rPr lang="pl-PL" dirty="0"/>
              <a:t>. Jeśli ktoś usłyszy mój głos  i otworzy Mi drzwi, wejdę do niego i spożyjemy wieczerzę: Ja z nim, a on ze Mną.</a:t>
            </a:r>
          </a:p>
          <a:p>
            <a:pPr marL="0" indent="0">
              <a:buNone/>
            </a:pPr>
            <a:r>
              <a:rPr lang="pl-PL" dirty="0"/>
              <a:t>Zwycięzcy pozwolę zasiąść ze Mną na tronie, gdyż i Ja po zwycięstwie zasiadłem na tronie z moim Ojcem.</a:t>
            </a:r>
          </a:p>
          <a:p>
            <a:pPr marL="0" indent="0">
              <a:buNone/>
            </a:pPr>
            <a:r>
              <a:rPr lang="pl-PL" dirty="0"/>
              <a:t>Kto ma uszy, niech słucha, co Duch  mówi do Kościołów”.</a:t>
            </a:r>
          </a:p>
        </p:txBody>
      </p:sp>
    </p:spTree>
    <p:extLst>
      <p:ext uri="{BB962C8B-B14F-4D97-AF65-F5344CB8AC3E}">
        <p14:creationId xmlns:p14="http://schemas.microsoft.com/office/powerpoint/2010/main" val="412664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L</a:t>
            </a:r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AODYCEA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17738"/>
            <a:ext cx="10233800" cy="5440261"/>
          </a:xfrm>
        </p:spPr>
        <p:txBody>
          <a:bodyPr>
            <a:normAutofit/>
          </a:bodyPr>
          <a:lstStyle/>
          <a:p>
            <a:r>
              <a:rPr lang="pl-PL" dirty="0"/>
              <a:t>gr. </a:t>
            </a:r>
            <a:r>
              <a:rPr lang="pl-PL" i="1" dirty="0"/>
              <a:t>sprawiedliwy lud, </a:t>
            </a:r>
            <a:r>
              <a:rPr lang="pl-PL" dirty="0"/>
              <a:t>wcześniej </a:t>
            </a:r>
            <a:r>
              <a:rPr lang="pl-PL" i="1" dirty="0"/>
              <a:t>Miasto Zeusa</a:t>
            </a:r>
          </a:p>
          <a:p>
            <a:r>
              <a:rPr lang="pl-PL" dirty="0"/>
              <a:t>Miasto w dolinie rzeki Likos (dopływ </a:t>
            </a:r>
            <a:r>
              <a:rPr lang="pl-PL" dirty="0" err="1"/>
              <a:t>Meandru</a:t>
            </a:r>
            <a:r>
              <a:rPr lang="pl-PL" dirty="0"/>
              <a:t>)</a:t>
            </a:r>
          </a:p>
          <a:p>
            <a:r>
              <a:rPr lang="pl-PL" dirty="0"/>
              <a:t>Działalność bankowa i finansowa, przemysł włókienniczy i farmaceutyczny (choroby oczu)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Atmosfera dostatku i uciechy</a:t>
            </a:r>
          </a:p>
          <a:p>
            <a:r>
              <a:rPr lang="pl-PL" sz="2800" dirty="0"/>
              <a:t>Duża wspólnota żydowska</a:t>
            </a:r>
          </a:p>
          <a:p>
            <a:r>
              <a:rPr lang="pl-PL" dirty="0"/>
              <a:t>Paweł napisał do nich list, który nie dochował się do naszych czasów</a:t>
            </a:r>
          </a:p>
          <a:p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Gorące źródło </a:t>
            </a:r>
            <a:r>
              <a:rPr lang="pl-PL" sz="2800" dirty="0"/>
              <a:t>(6/12 km od miasta). Woda sprowadzana akweduktem. Zimna woda do picia, gorąca do kąpieli. Letnia nie nadawała się do niczego. Była bezużyteczna</a:t>
            </a:r>
          </a:p>
        </p:txBody>
      </p:sp>
    </p:spTree>
    <p:extLst>
      <p:ext uri="{BB962C8B-B14F-4D97-AF65-F5344CB8AC3E}">
        <p14:creationId xmlns:p14="http://schemas.microsoft.com/office/powerpoint/2010/main" val="313730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L</a:t>
            </a:r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AODYCEA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17738"/>
            <a:ext cx="10233800" cy="5440261"/>
          </a:xfrm>
        </p:spPr>
        <p:txBody>
          <a:bodyPr>
            <a:normAutofit/>
          </a:bodyPr>
          <a:lstStyle/>
          <a:p>
            <a:r>
              <a:rPr lang="pl-PL" sz="2800" dirty="0"/>
              <a:t>Chrystus jako </a:t>
            </a:r>
            <a:r>
              <a:rPr lang="pl-PL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Początek</a:t>
            </a:r>
            <a:r>
              <a:rPr lang="pl-PL" sz="2800" dirty="0"/>
              <a:t> (łac. </a:t>
            </a:r>
            <a:r>
              <a:rPr lang="pl-PL" sz="2800" dirty="0" err="1"/>
              <a:t>Princeps</a:t>
            </a:r>
            <a:r>
              <a:rPr lang="pl-PL" sz="2800" dirty="0"/>
              <a:t>)</a:t>
            </a:r>
          </a:p>
          <a:p>
            <a:r>
              <a:rPr lang="pl-PL" dirty="0"/>
              <a:t>Chrystus jako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Amen</a:t>
            </a:r>
            <a:r>
              <a:rPr lang="pl-PL" dirty="0"/>
              <a:t> – słowo określające niezachwianą prawdę wiary, ostatnie i najważniejsze Słowo</a:t>
            </a:r>
          </a:p>
          <a:p>
            <a:r>
              <a:rPr lang="pl-PL" sz="2800" dirty="0"/>
              <a:t>Dobrobyt ignoruje Boga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Obraz mdłości w ustach Chrystusa</a:t>
            </a:r>
            <a:r>
              <a:rPr lang="pl-PL" dirty="0"/>
              <a:t>. Nie ma kompromisów i dwuznaczności.</a:t>
            </a:r>
          </a:p>
          <a:p>
            <a:r>
              <a:rPr lang="pl-PL" sz="2800" dirty="0"/>
              <a:t>Samowystarczalność kościoła osłabia go.</a:t>
            </a:r>
          </a:p>
          <a:p>
            <a:r>
              <a:rPr lang="pl-PL" dirty="0"/>
              <a:t>Szukaj prawdziwego złota, ubierz białe szaty, nałóż balsam na oczy</a:t>
            </a:r>
          </a:p>
          <a:p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Pnp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5, 2-6: ukochana z lenistwa nie otwiera drzwi kochankowi, który odchodzi.</a:t>
            </a:r>
          </a:p>
        </p:txBody>
      </p:sp>
    </p:spTree>
    <p:extLst>
      <p:ext uri="{BB962C8B-B14F-4D97-AF65-F5344CB8AC3E}">
        <p14:creationId xmlns:p14="http://schemas.microsoft.com/office/powerpoint/2010/main" val="226650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F586E3-7DEF-41DD-BE00-406503CA0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LAODYCEA">
            <a:extLst>
              <a:ext uri="{FF2B5EF4-FFF2-40B4-BE49-F238E27FC236}">
                <a16:creationId xmlns:a16="http://schemas.microsoft.com/office/drawing/2014/main" id="{09459450-2FBC-4BEB-B73A-E30BA120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114300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3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3E439-D4B0-499A-9207-08267054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3D7ECC-8AD9-4008-B6DC-7844417D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Znalezione obrazy dla zapytania akwedukt">
            <a:extLst>
              <a:ext uri="{FF2B5EF4-FFF2-40B4-BE49-F238E27FC236}">
                <a16:creationId xmlns:a16="http://schemas.microsoft.com/office/drawing/2014/main" id="{2B447094-5D8A-4C9A-A123-28E8B6BD8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0"/>
            <a:ext cx="1031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7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B319F-0180-49AE-9ED7-93050970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D3F529-546C-40B1-896D-72DE648CB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Znalezione obrazy dla zapytania LAODYCEA">
            <a:extLst>
              <a:ext uri="{FF2B5EF4-FFF2-40B4-BE49-F238E27FC236}">
                <a16:creationId xmlns:a16="http://schemas.microsoft.com/office/drawing/2014/main" id="{15091621-C949-4DE8-9753-8BF9F4DF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0"/>
            <a:ext cx="10328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9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LISTY DO SIEDMIU KOŚCIOŁÓW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3287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/>
              <a:t>Część II (</a:t>
            </a:r>
            <a:r>
              <a:rPr lang="pl-PL" sz="3200" b="1" dirty="0" err="1"/>
              <a:t>Ap</a:t>
            </a:r>
            <a:r>
              <a:rPr lang="pl-PL" sz="3200" b="1" dirty="0"/>
              <a:t> 3): </a:t>
            </a:r>
            <a:r>
              <a:rPr lang="pl-PL" sz="3200" b="1" dirty="0" err="1"/>
              <a:t>Sardes</a:t>
            </a:r>
            <a:r>
              <a:rPr lang="pl-PL" sz="3200" b="1" dirty="0"/>
              <a:t>, Filadelfia, Laodycea</a:t>
            </a:r>
          </a:p>
        </p:txBody>
      </p:sp>
      <p:pic>
        <p:nvPicPr>
          <p:cNvPr id="2050" name="Picture 2" descr="Znalezione obrazy dla zapytania listy">
            <a:extLst>
              <a:ext uri="{FF2B5EF4-FFF2-40B4-BE49-F238E27FC236}">
                <a16:creationId xmlns:a16="http://schemas.microsoft.com/office/drawing/2014/main" id="{C693C792-D465-4640-9CA0-784C1130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2544005"/>
            <a:ext cx="61245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26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CE6380-7838-4069-A71C-48A8C922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000003-77AC-432E-BC37-A43CC180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https://upload.wikimedia.org/wikipedia/commons/thumb/b/bd/Laodicea_%2817%29.JPG/1280px-Laodicea_%2817%29.JPG">
            <a:extLst>
              <a:ext uri="{FF2B5EF4-FFF2-40B4-BE49-F238E27FC236}">
                <a16:creationId xmlns:a16="http://schemas.microsoft.com/office/drawing/2014/main" id="{F6E80AFA-554C-4CDB-B742-7D2DC52B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5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D8784C-5D12-4461-A4C1-CDF581EC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8145E4-97D8-4C63-BB42-80898AD5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drzwi w niebie">
            <a:extLst>
              <a:ext uri="{FF2B5EF4-FFF2-40B4-BE49-F238E27FC236}">
                <a16:creationId xmlns:a16="http://schemas.microsoft.com/office/drawing/2014/main" id="{DA74FBBD-A1A8-4417-B4C3-0FE29A6C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0"/>
            <a:ext cx="770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3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6EEDEF-0B74-4DFB-9346-9D721D62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D3688-61F5-4955-8DE1-4F259656C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 seven churches rev">
            <a:extLst>
              <a:ext uri="{FF2B5EF4-FFF2-40B4-BE49-F238E27FC236}">
                <a16:creationId xmlns:a16="http://schemas.microsoft.com/office/drawing/2014/main" id="{56B4F5B3-1266-434F-8216-6A1CDB980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969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8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AC2D41-125C-46FE-A72C-AEF8EAFA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38231"/>
            <a:ext cx="10131425" cy="6031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Aniołowi  Kościoła w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Sardach</a:t>
            </a:r>
            <a:r>
              <a:rPr lang="pl-PL" dirty="0"/>
              <a:t> napisz: To mówi Ten, który ma siedem Duchów  Boga i siedem gwiazd: Znam twoje czyny.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Masz imię, które mówi, że żyjesz, lecz jesteś martwy.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Bądź czujny</a:t>
            </a:r>
            <a:r>
              <a:rPr lang="pl-PL" dirty="0"/>
              <a:t>! Umocnij też innych, którzy są bliscy śmierci. Nie uznałem bowiem twoich czynów za doskonałe przed moim Bogiem.</a:t>
            </a:r>
          </a:p>
          <a:p>
            <a:pPr marL="0" indent="0">
              <a:buNone/>
            </a:pPr>
            <a:r>
              <a:rPr lang="pl-PL" dirty="0"/>
              <a:t>Przypomnij więc sobie, co otrzymałeś i usłyszałeś. Przestrzegaj tego i zmień swoje postępowanie!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Jeśli nie będziesz czuwał, przyjdę jak złodziej.</a:t>
            </a:r>
            <a:r>
              <a:rPr lang="pl-PL" dirty="0"/>
              <a:t> Nawet nie będziesz wiedział, o której godzinie do ciebie przyjdę.</a:t>
            </a:r>
          </a:p>
          <a:p>
            <a:pPr marL="0" indent="0">
              <a:buNone/>
            </a:pPr>
            <a:r>
              <a:rPr lang="pl-PL" dirty="0"/>
              <a:t>Jest jednak w Sardach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kilka osób</a:t>
            </a:r>
            <a:r>
              <a:rPr lang="pl-PL" dirty="0"/>
              <a:t>, które nie splamiły swoich szat i będą chodziły ze mną w bieli, bo są tego godne.</a:t>
            </a:r>
          </a:p>
          <a:p>
            <a:pPr marL="0" indent="0">
              <a:buNone/>
            </a:pPr>
            <a:r>
              <a:rPr lang="pl-PL" dirty="0"/>
              <a:t>Także zwycięzca będzie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nosił białe szaty i nie wymażę jego imienia z księgi życia</a:t>
            </a:r>
            <a:r>
              <a:rPr lang="pl-PL" dirty="0"/>
              <a:t>. Imię jego wyznam przed moim Ojcem i przed Jego aniołami.</a:t>
            </a:r>
          </a:p>
          <a:p>
            <a:pPr marL="0" indent="0">
              <a:buNone/>
            </a:pPr>
            <a:r>
              <a:rPr lang="pl-PL" dirty="0"/>
              <a:t>Kto ma uszy, niech słucha, co Duch mówi do Kościołów.</a:t>
            </a:r>
          </a:p>
        </p:txBody>
      </p:sp>
    </p:spTree>
    <p:extLst>
      <p:ext uri="{BB962C8B-B14F-4D97-AF65-F5344CB8AC3E}">
        <p14:creationId xmlns:p14="http://schemas.microsoft.com/office/powerpoint/2010/main" val="3177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SARDES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6462"/>
            <a:ext cx="10233800" cy="5167619"/>
          </a:xfrm>
        </p:spPr>
        <p:txBody>
          <a:bodyPr>
            <a:normAutofit/>
          </a:bodyPr>
          <a:lstStyle/>
          <a:p>
            <a:r>
              <a:rPr lang="pl-PL" dirty="0"/>
              <a:t>gr. </a:t>
            </a:r>
            <a:r>
              <a:rPr lang="pl-PL" i="1" dirty="0"/>
              <a:t>śmiać się szyderczo</a:t>
            </a:r>
            <a:endParaRPr lang="pl-PL" dirty="0"/>
          </a:p>
          <a:p>
            <a:r>
              <a:rPr lang="pl-PL" dirty="0"/>
              <a:t>Stolica Lidii, na zboczu góry </a:t>
            </a:r>
            <a:r>
              <a:rPr lang="pl-PL" dirty="0" err="1"/>
              <a:t>Timolos</a:t>
            </a:r>
            <a:r>
              <a:rPr lang="pl-PL" dirty="0"/>
              <a:t>, nad rzeką </a:t>
            </a:r>
            <a:r>
              <a:rPr lang="pl-PL" dirty="0" err="1"/>
              <a:t>Paktol</a:t>
            </a:r>
            <a:endParaRPr lang="pl-PL" dirty="0"/>
          </a:p>
          <a:p>
            <a:r>
              <a:rPr lang="pl-PL" dirty="0"/>
              <a:t>Miasto legendarnego króla </a:t>
            </a:r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Krezusa </a:t>
            </a:r>
            <a:r>
              <a:rPr lang="pl-PL" dirty="0"/>
              <a:t>(595-547 p.n.e.)</a:t>
            </a:r>
            <a:endParaRPr lang="pl-PL" i="1" dirty="0"/>
          </a:p>
          <a:p>
            <a:r>
              <a:rPr lang="pl-PL" dirty="0"/>
              <a:t>Od III wieku osiedlają się Żydzi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17 r. n. e. trzęsienie ziemi</a:t>
            </a:r>
          </a:p>
          <a:p>
            <a:r>
              <a:rPr lang="pl-PL" dirty="0"/>
              <a:t>Produkcja tkanin, farbiarstwo i kopalnie złota</a:t>
            </a:r>
          </a:p>
          <a:p>
            <a:r>
              <a:rPr lang="pl-PL" dirty="0"/>
              <a:t>Tu bito pierwsze monety</a:t>
            </a:r>
          </a:p>
          <a:p>
            <a:r>
              <a:rPr lang="pl-PL" dirty="0"/>
              <a:t>Kult cesarski, ale chrześcijanie nie byli tu prześladowani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6562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0EDB58-0BF4-4359-BF18-7CC69BDB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SARDES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E0F58-0D3D-4B43-8270-7DF27E4C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476462"/>
            <a:ext cx="10233800" cy="5167619"/>
          </a:xfrm>
        </p:spPr>
        <p:txBody>
          <a:bodyPr>
            <a:normAutofit/>
          </a:bodyPr>
          <a:lstStyle/>
          <a:p>
            <a:r>
              <a:rPr lang="pl-PL" dirty="0"/>
              <a:t>Surowy osąd Chrystusa, nie są wymienione zalety</a:t>
            </a:r>
          </a:p>
          <a:p>
            <a:r>
              <a:rPr lang="pl-PL" dirty="0"/>
              <a:t>Zagrożenie duchową śmiercią, zachęta do czujności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„reszta” </a:t>
            </a:r>
            <a:r>
              <a:rPr lang="pl-PL" dirty="0"/>
              <a:t>jest sprawiedliwa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Białe szaty </a:t>
            </a:r>
            <a:r>
              <a:rPr lang="pl-PL" dirty="0"/>
              <a:t>– szata chrzcielna, szata Królestwa niebieskiego, w Izraelu tylko kapłani w czasie kultu.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Księga życia </a:t>
            </a:r>
            <a:r>
              <a:rPr lang="pl-PL" dirty="0"/>
              <a:t>– spisy mieszkańców, wpisywano i wykreślano.</a:t>
            </a:r>
          </a:p>
          <a:p>
            <a:r>
              <a:rPr lang="pl-P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Odrętwienie duchowe spowodowane życiem przeszłością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2961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6277C2-CA12-43BC-BE72-1B19F6BE9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8" name="Picture 4" descr="The Bath-Gymnasium complex at Sardis, late 2nd - early 3rd century AD, Sardis, Turkey (17098680002).jpg">
            <a:extLst>
              <a:ext uri="{FF2B5EF4-FFF2-40B4-BE49-F238E27FC236}">
                <a16:creationId xmlns:a16="http://schemas.microsoft.com/office/drawing/2014/main" id="{EBE85087-6598-40F4-8140-6F2C39E7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0"/>
            <a:ext cx="1034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0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BCD960-E18A-4294-84C1-1EDC6ED5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4E4C0B-E701-4561-86AF-03A428C9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s://upload.wikimedia.org/wikipedia/commons/thumb/f/f5/Sardis_Synagogue%2C_late_3rd_century_AD%2C_Sardis%2C_Lydia%2C_Turkey_%2819331773400%29.jpg/1920px-Sardis_Synagogue%2C_late_3rd_century_AD%2C_Sardis%2C_Lydia%2C_Turkey_%2819331773400%29.jpg">
            <a:extLst>
              <a:ext uri="{FF2B5EF4-FFF2-40B4-BE49-F238E27FC236}">
                <a16:creationId xmlns:a16="http://schemas.microsoft.com/office/drawing/2014/main" id="{D7CEF410-5A3E-48A2-A338-545BC07B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0"/>
            <a:ext cx="10344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0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DDC70-CAF9-4483-A0E5-2CDEE425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E8AB18-2CD7-4D11-8A89-56F565CD9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https://upload.wikimedia.org/wikipedia/commons/thumb/3/34/Temple_of_Artemis_Sardis_Turkey4.jpg/1280px-Temple_of_Artemis_Sardis_Turkey4.jpg">
            <a:extLst>
              <a:ext uri="{FF2B5EF4-FFF2-40B4-BE49-F238E27FC236}">
                <a16:creationId xmlns:a16="http://schemas.microsoft.com/office/drawing/2014/main" id="{F7771307-4811-44EB-82DB-11992CFB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0"/>
            <a:ext cx="1024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82725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476</TotalTime>
  <Words>939</Words>
  <Application>Microsoft Office PowerPoint</Application>
  <PresentationFormat>Panoramiczny</PresentationFormat>
  <Paragraphs>70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Bahnschrift SemiBold SemiConden</vt:lpstr>
      <vt:lpstr>Corbel</vt:lpstr>
      <vt:lpstr>Głębokość</vt:lpstr>
      <vt:lpstr>APOKALIPSA</vt:lpstr>
      <vt:lpstr>LISTY DO SIEDMIU KOŚCIOŁÓW</vt:lpstr>
      <vt:lpstr>Prezentacja programu PowerPoint</vt:lpstr>
      <vt:lpstr>Prezentacja programu PowerPoint</vt:lpstr>
      <vt:lpstr>SARDES</vt:lpstr>
      <vt:lpstr>SARDES</vt:lpstr>
      <vt:lpstr>Prezentacja programu PowerPoint</vt:lpstr>
      <vt:lpstr>Prezentacja programu PowerPoint</vt:lpstr>
      <vt:lpstr>Prezentacja programu PowerPoint</vt:lpstr>
      <vt:lpstr>Prezentacja programu PowerPoint</vt:lpstr>
      <vt:lpstr>FILADELFIA</vt:lpstr>
      <vt:lpstr>Prezentacja programu PowerPoint</vt:lpstr>
      <vt:lpstr>Prezentacja programu PowerPoint</vt:lpstr>
      <vt:lpstr>Prezentacja programu PowerPoint</vt:lpstr>
      <vt:lpstr>LAODYCEA</vt:lpstr>
      <vt:lpstr>LAODYCEA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APOKALIPSA</dc:title>
  <dc:creator>Mateusz Szerszeń</dc:creator>
  <cp:lastModifiedBy>Mateusz</cp:lastModifiedBy>
  <cp:revision>65</cp:revision>
  <dcterms:created xsi:type="dcterms:W3CDTF">2018-09-06T17:04:25Z</dcterms:created>
  <dcterms:modified xsi:type="dcterms:W3CDTF">2018-09-24T18:06:55Z</dcterms:modified>
</cp:coreProperties>
</file>